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74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696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8886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6617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5734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1536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2361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9770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40668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6425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35855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1569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6FE7E-6337-47BD-9436-B38F10CC83A1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43315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72" y="397165"/>
            <a:ext cx="8432800" cy="1554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572654" y="2893797"/>
            <a:ext cx="8285018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ES" sz="2800" b="1" u="sng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Artículo 84 fracción </a:t>
            </a:r>
            <a:r>
              <a:rPr lang="es-ES" sz="2800" b="1" u="sng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XLIV A</a:t>
            </a:r>
            <a:endParaRPr lang="es-MX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s-ES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s-MX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s-E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 fundamento en el artículo </a:t>
            </a:r>
            <a:r>
              <a:rPr lang="es-ES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142 de </a:t>
            </a:r>
            <a:r>
              <a:rPr lang="es-E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Ley Orgánica del Poder Legislativo del Estado de San Luis Potosí, </a:t>
            </a:r>
            <a:r>
              <a:rPr lang="es-ES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s-E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H. Congreso del Estado de San Luis Potosí, </a:t>
            </a:r>
            <a:r>
              <a:rPr lang="es-ES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genero información en </a:t>
            </a:r>
            <a:r>
              <a:rPr lang="es-ES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periodo que se informa.</a:t>
            </a:r>
            <a:endParaRPr lang="es-MX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3767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5</Words>
  <Application>Microsoft Office PowerPoint</Application>
  <PresentationFormat>Presentación en pantalla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de Office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L´INM</dc:creator>
  <cp:lastModifiedBy>L´INM</cp:lastModifiedBy>
  <cp:revision>3</cp:revision>
  <dcterms:created xsi:type="dcterms:W3CDTF">2024-09-30T18:09:04Z</dcterms:created>
  <dcterms:modified xsi:type="dcterms:W3CDTF">2024-09-30T18:36:40Z</dcterms:modified>
</cp:coreProperties>
</file>